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60" r:id="rId7"/>
    <p:sldId id="267" r:id="rId8"/>
    <p:sldId id="268" r:id="rId9"/>
    <p:sldId id="261" r:id="rId10"/>
    <p:sldId id="269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85ED3-F32A-47EF-BEB1-86346D82F48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2EDCD2-8C82-43D1-A0DE-BDBC932DDD7E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/>
            <a:t>0. </a:t>
          </a:r>
          <a:r>
            <a:rPr lang="ko-KR" altLang="en-US" dirty="0"/>
            <a:t>목차</a:t>
          </a:r>
          <a:r>
            <a:rPr lang="en-US" altLang="ko-KR" dirty="0"/>
            <a:t> </a:t>
          </a:r>
          <a:endParaRPr lang="ko-KR" altLang="en-US" dirty="0"/>
        </a:p>
      </dgm:t>
    </dgm:pt>
    <dgm:pt modelId="{DC8DDC49-B5D4-4F7A-A75B-E68FE8573745}" type="parTrans" cxnId="{AF561E12-425E-4959-AACC-9387C9C40E30}">
      <dgm:prSet/>
      <dgm:spPr/>
      <dgm:t>
        <a:bodyPr/>
        <a:lstStyle/>
        <a:p>
          <a:pPr latinLnBrk="1"/>
          <a:endParaRPr lang="ko-KR" altLang="en-US"/>
        </a:p>
      </dgm:t>
    </dgm:pt>
    <dgm:pt modelId="{711425A1-777A-43E0-AB8C-290A64504AC1}" type="sibTrans" cxnId="{AF561E12-425E-4959-AACC-9387C9C40E30}">
      <dgm:prSet/>
      <dgm:spPr/>
      <dgm:t>
        <a:bodyPr/>
        <a:lstStyle/>
        <a:p>
          <a:pPr latinLnBrk="1"/>
          <a:endParaRPr lang="ko-KR" altLang="en-US"/>
        </a:p>
      </dgm:t>
    </dgm:pt>
    <dgm:pt modelId="{6ECC0DAD-22CD-4FEC-862D-3F798F8BD8FA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/>
            <a:t>1.</a:t>
          </a:r>
          <a:r>
            <a:rPr lang="ko-KR" altLang="en-US" dirty="0"/>
            <a:t> 게임 스토리</a:t>
          </a:r>
          <a:r>
            <a:rPr lang="en-US" altLang="ko-KR" dirty="0"/>
            <a:t> </a:t>
          </a:r>
          <a:endParaRPr lang="ko-KR" altLang="en-US" dirty="0"/>
        </a:p>
      </dgm:t>
    </dgm:pt>
    <dgm:pt modelId="{B2C0CE3C-CE52-4DAE-9DD7-A7213868692D}" type="parTrans" cxnId="{D009B5BC-260F-434D-AB6F-0585FDF7B4EC}">
      <dgm:prSet/>
      <dgm:spPr/>
      <dgm:t>
        <a:bodyPr/>
        <a:lstStyle/>
        <a:p>
          <a:pPr latinLnBrk="1"/>
          <a:endParaRPr lang="ko-KR" altLang="en-US"/>
        </a:p>
      </dgm:t>
    </dgm:pt>
    <dgm:pt modelId="{87A3EA77-39E0-40A2-88B3-0A1D9BEE7CF6}" type="sibTrans" cxnId="{D009B5BC-260F-434D-AB6F-0585FDF7B4EC}">
      <dgm:prSet/>
      <dgm:spPr/>
      <dgm:t>
        <a:bodyPr/>
        <a:lstStyle/>
        <a:p>
          <a:pPr latinLnBrk="1"/>
          <a:endParaRPr lang="ko-KR" altLang="en-US"/>
        </a:p>
      </dgm:t>
    </dgm:pt>
    <dgm:pt modelId="{8E7BE969-0E41-41EA-BB85-E9508AF279F9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게임 기능 및 코드</a:t>
          </a:r>
        </a:p>
      </dgm:t>
    </dgm:pt>
    <dgm:pt modelId="{EBA5D626-D4B5-4885-BEC5-C1AE25D83537}" type="parTrans" cxnId="{799D903D-3A97-4532-9AAC-D31C366EFA8D}">
      <dgm:prSet/>
      <dgm:spPr/>
      <dgm:t>
        <a:bodyPr/>
        <a:lstStyle/>
        <a:p>
          <a:pPr latinLnBrk="1"/>
          <a:endParaRPr lang="ko-KR" altLang="en-US"/>
        </a:p>
      </dgm:t>
    </dgm:pt>
    <dgm:pt modelId="{8279AA64-DB75-4FAB-ACC7-77F26768744F}" type="sibTrans" cxnId="{799D903D-3A97-4532-9AAC-D31C366EFA8D}">
      <dgm:prSet/>
      <dgm:spPr/>
      <dgm:t>
        <a:bodyPr/>
        <a:lstStyle/>
        <a:p>
          <a:pPr latinLnBrk="1"/>
          <a:endParaRPr lang="ko-KR" altLang="en-US"/>
        </a:p>
      </dgm:t>
    </dgm:pt>
    <dgm:pt modelId="{CE1B5A59-07E3-4162-8973-DF4ABD58F2FE}" type="pres">
      <dgm:prSet presAssocID="{5F485ED3-F32A-47EF-BEB1-86346D82F483}" presName="linear" presStyleCnt="0">
        <dgm:presLayoutVars>
          <dgm:dir/>
          <dgm:animLvl val="lvl"/>
          <dgm:resizeHandles val="exact"/>
        </dgm:presLayoutVars>
      </dgm:prSet>
      <dgm:spPr/>
    </dgm:pt>
    <dgm:pt modelId="{B519BD9C-1475-4E82-A3E0-A1718ED4132A}" type="pres">
      <dgm:prSet presAssocID="{8A2EDCD2-8C82-43D1-A0DE-BDBC932DDD7E}" presName="parentLin" presStyleCnt="0"/>
      <dgm:spPr/>
    </dgm:pt>
    <dgm:pt modelId="{7C499E8B-A40D-448C-82C8-399150333F5F}" type="pres">
      <dgm:prSet presAssocID="{8A2EDCD2-8C82-43D1-A0DE-BDBC932DDD7E}" presName="parentLeftMargin" presStyleLbl="node1" presStyleIdx="0" presStyleCnt="3"/>
      <dgm:spPr/>
    </dgm:pt>
    <dgm:pt modelId="{F4218879-639B-4FED-928A-D8DF26C7D810}" type="pres">
      <dgm:prSet presAssocID="{8A2EDCD2-8C82-43D1-A0DE-BDBC932DDD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5B4456-5AE4-4CFE-B094-14BBE2B1EB80}" type="pres">
      <dgm:prSet presAssocID="{8A2EDCD2-8C82-43D1-A0DE-BDBC932DDD7E}" presName="negativeSpace" presStyleCnt="0"/>
      <dgm:spPr/>
    </dgm:pt>
    <dgm:pt modelId="{11737927-EF08-4B35-9613-477E4BEACB59}" type="pres">
      <dgm:prSet presAssocID="{8A2EDCD2-8C82-43D1-A0DE-BDBC932DDD7E}" presName="childText" presStyleLbl="conFgAcc1" presStyleIdx="0" presStyleCnt="3">
        <dgm:presLayoutVars>
          <dgm:bulletEnabled val="1"/>
        </dgm:presLayoutVars>
      </dgm:prSet>
      <dgm:spPr/>
    </dgm:pt>
    <dgm:pt modelId="{C3A9556C-965A-4F3E-B873-D648EFA8548A}" type="pres">
      <dgm:prSet presAssocID="{711425A1-777A-43E0-AB8C-290A64504AC1}" presName="spaceBetweenRectangles" presStyleCnt="0"/>
      <dgm:spPr/>
    </dgm:pt>
    <dgm:pt modelId="{D297C301-2E7E-4412-9F3D-F14DC92AEE97}" type="pres">
      <dgm:prSet presAssocID="{6ECC0DAD-22CD-4FEC-862D-3F798F8BD8FA}" presName="parentLin" presStyleCnt="0"/>
      <dgm:spPr/>
    </dgm:pt>
    <dgm:pt modelId="{08731FFF-2E3D-447C-946C-03FC5B414AEE}" type="pres">
      <dgm:prSet presAssocID="{6ECC0DAD-22CD-4FEC-862D-3F798F8BD8FA}" presName="parentLeftMargin" presStyleLbl="node1" presStyleIdx="0" presStyleCnt="3"/>
      <dgm:spPr/>
    </dgm:pt>
    <dgm:pt modelId="{DBFFE04B-FF6C-4A48-A094-CE8ADBC4E439}" type="pres">
      <dgm:prSet presAssocID="{6ECC0DAD-22CD-4FEC-862D-3F798F8BD8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6E88A4-1A54-4F30-AA5E-F0D11902A34D}" type="pres">
      <dgm:prSet presAssocID="{6ECC0DAD-22CD-4FEC-862D-3F798F8BD8FA}" presName="negativeSpace" presStyleCnt="0"/>
      <dgm:spPr/>
    </dgm:pt>
    <dgm:pt modelId="{FF4D77F6-4C34-4014-9A11-0A26BA93FB7C}" type="pres">
      <dgm:prSet presAssocID="{6ECC0DAD-22CD-4FEC-862D-3F798F8BD8FA}" presName="childText" presStyleLbl="conFgAcc1" presStyleIdx="1" presStyleCnt="3">
        <dgm:presLayoutVars>
          <dgm:bulletEnabled val="1"/>
        </dgm:presLayoutVars>
      </dgm:prSet>
      <dgm:spPr/>
    </dgm:pt>
    <dgm:pt modelId="{35CD3A73-359C-4936-8424-C57EC099AA22}" type="pres">
      <dgm:prSet presAssocID="{87A3EA77-39E0-40A2-88B3-0A1D9BEE7CF6}" presName="spaceBetweenRectangles" presStyleCnt="0"/>
      <dgm:spPr/>
    </dgm:pt>
    <dgm:pt modelId="{B04978EA-F76A-450D-AA2D-5EF8292E8B72}" type="pres">
      <dgm:prSet presAssocID="{8E7BE969-0E41-41EA-BB85-E9508AF279F9}" presName="parentLin" presStyleCnt="0"/>
      <dgm:spPr/>
    </dgm:pt>
    <dgm:pt modelId="{8EE64A88-1246-4696-BFA6-B20B2E81DBFA}" type="pres">
      <dgm:prSet presAssocID="{8E7BE969-0E41-41EA-BB85-E9508AF279F9}" presName="parentLeftMargin" presStyleLbl="node1" presStyleIdx="1" presStyleCnt="3"/>
      <dgm:spPr/>
    </dgm:pt>
    <dgm:pt modelId="{407FEDCC-1C3C-497D-8BAC-88E1BCE0DB61}" type="pres">
      <dgm:prSet presAssocID="{8E7BE969-0E41-41EA-BB85-E9508AF279F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6CB9F9-0630-4441-B1B4-FE8E3773A0DA}" type="pres">
      <dgm:prSet presAssocID="{8E7BE969-0E41-41EA-BB85-E9508AF279F9}" presName="negativeSpace" presStyleCnt="0"/>
      <dgm:spPr/>
    </dgm:pt>
    <dgm:pt modelId="{3ED81824-F62A-40F7-B6B9-4AEBFCDC578B}" type="pres">
      <dgm:prSet presAssocID="{8E7BE969-0E41-41EA-BB85-E9508AF279F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ED13B04-1278-4A89-B4FD-574CFC0722BA}" type="presOf" srcId="{8A2EDCD2-8C82-43D1-A0DE-BDBC932DDD7E}" destId="{F4218879-639B-4FED-928A-D8DF26C7D810}" srcOrd="1" destOrd="0" presId="urn:microsoft.com/office/officeart/2005/8/layout/list1"/>
    <dgm:cxn modelId="{AF561E12-425E-4959-AACC-9387C9C40E30}" srcId="{5F485ED3-F32A-47EF-BEB1-86346D82F483}" destId="{8A2EDCD2-8C82-43D1-A0DE-BDBC932DDD7E}" srcOrd="0" destOrd="0" parTransId="{DC8DDC49-B5D4-4F7A-A75B-E68FE8573745}" sibTransId="{711425A1-777A-43E0-AB8C-290A64504AC1}"/>
    <dgm:cxn modelId="{F415002A-DA8D-496A-8DFE-7F9F0CE2C86B}" type="presOf" srcId="{5F485ED3-F32A-47EF-BEB1-86346D82F483}" destId="{CE1B5A59-07E3-4162-8973-DF4ABD58F2FE}" srcOrd="0" destOrd="0" presId="urn:microsoft.com/office/officeart/2005/8/layout/list1"/>
    <dgm:cxn modelId="{799D903D-3A97-4532-9AAC-D31C366EFA8D}" srcId="{5F485ED3-F32A-47EF-BEB1-86346D82F483}" destId="{8E7BE969-0E41-41EA-BB85-E9508AF279F9}" srcOrd="2" destOrd="0" parTransId="{EBA5D626-D4B5-4885-BEC5-C1AE25D83537}" sibTransId="{8279AA64-DB75-4FAB-ACC7-77F26768744F}"/>
    <dgm:cxn modelId="{9FA9A73F-6B0C-44FB-9171-CC3A8332CB30}" type="presOf" srcId="{8A2EDCD2-8C82-43D1-A0DE-BDBC932DDD7E}" destId="{7C499E8B-A40D-448C-82C8-399150333F5F}" srcOrd="0" destOrd="0" presId="urn:microsoft.com/office/officeart/2005/8/layout/list1"/>
    <dgm:cxn modelId="{CE5AD85B-DE09-470B-B303-62B13FC52344}" type="presOf" srcId="{8E7BE969-0E41-41EA-BB85-E9508AF279F9}" destId="{407FEDCC-1C3C-497D-8BAC-88E1BCE0DB61}" srcOrd="1" destOrd="0" presId="urn:microsoft.com/office/officeart/2005/8/layout/list1"/>
    <dgm:cxn modelId="{9E25C9B3-BA7C-4267-A318-7660E8620642}" type="presOf" srcId="{6ECC0DAD-22CD-4FEC-862D-3F798F8BD8FA}" destId="{DBFFE04B-FF6C-4A48-A094-CE8ADBC4E439}" srcOrd="1" destOrd="0" presId="urn:microsoft.com/office/officeart/2005/8/layout/list1"/>
    <dgm:cxn modelId="{D009B5BC-260F-434D-AB6F-0585FDF7B4EC}" srcId="{5F485ED3-F32A-47EF-BEB1-86346D82F483}" destId="{6ECC0DAD-22CD-4FEC-862D-3F798F8BD8FA}" srcOrd="1" destOrd="0" parTransId="{B2C0CE3C-CE52-4DAE-9DD7-A7213868692D}" sibTransId="{87A3EA77-39E0-40A2-88B3-0A1D9BEE7CF6}"/>
    <dgm:cxn modelId="{8772EDC2-3B96-4459-AB33-5D5809BB6E84}" type="presOf" srcId="{6ECC0DAD-22CD-4FEC-862D-3F798F8BD8FA}" destId="{08731FFF-2E3D-447C-946C-03FC5B414AEE}" srcOrd="0" destOrd="0" presId="urn:microsoft.com/office/officeart/2005/8/layout/list1"/>
    <dgm:cxn modelId="{04BFFDCA-AB0E-4B55-AC75-C34254AE4B19}" type="presOf" srcId="{8E7BE969-0E41-41EA-BB85-E9508AF279F9}" destId="{8EE64A88-1246-4696-BFA6-B20B2E81DBFA}" srcOrd="0" destOrd="0" presId="urn:microsoft.com/office/officeart/2005/8/layout/list1"/>
    <dgm:cxn modelId="{5A41D671-DF90-43E3-B2E4-222BB061623F}" type="presParOf" srcId="{CE1B5A59-07E3-4162-8973-DF4ABD58F2FE}" destId="{B519BD9C-1475-4E82-A3E0-A1718ED4132A}" srcOrd="0" destOrd="0" presId="urn:microsoft.com/office/officeart/2005/8/layout/list1"/>
    <dgm:cxn modelId="{F7A0DF2C-5FD8-4DDF-9433-00346114A453}" type="presParOf" srcId="{B519BD9C-1475-4E82-A3E0-A1718ED4132A}" destId="{7C499E8B-A40D-448C-82C8-399150333F5F}" srcOrd="0" destOrd="0" presId="urn:microsoft.com/office/officeart/2005/8/layout/list1"/>
    <dgm:cxn modelId="{8CE23702-7945-49D4-A471-F6475C6B9B7E}" type="presParOf" srcId="{B519BD9C-1475-4E82-A3E0-A1718ED4132A}" destId="{F4218879-639B-4FED-928A-D8DF26C7D810}" srcOrd="1" destOrd="0" presId="urn:microsoft.com/office/officeart/2005/8/layout/list1"/>
    <dgm:cxn modelId="{0C679E01-7339-4485-B774-84365927377F}" type="presParOf" srcId="{CE1B5A59-07E3-4162-8973-DF4ABD58F2FE}" destId="{B15B4456-5AE4-4CFE-B094-14BBE2B1EB80}" srcOrd="1" destOrd="0" presId="urn:microsoft.com/office/officeart/2005/8/layout/list1"/>
    <dgm:cxn modelId="{161DF8D0-BE41-43B2-B82E-A700107DF78B}" type="presParOf" srcId="{CE1B5A59-07E3-4162-8973-DF4ABD58F2FE}" destId="{11737927-EF08-4B35-9613-477E4BEACB59}" srcOrd="2" destOrd="0" presId="urn:microsoft.com/office/officeart/2005/8/layout/list1"/>
    <dgm:cxn modelId="{1E2FDE5F-37FB-4FC3-A3E1-F50D7CC41CE3}" type="presParOf" srcId="{CE1B5A59-07E3-4162-8973-DF4ABD58F2FE}" destId="{C3A9556C-965A-4F3E-B873-D648EFA8548A}" srcOrd="3" destOrd="0" presId="urn:microsoft.com/office/officeart/2005/8/layout/list1"/>
    <dgm:cxn modelId="{7665F060-8C63-42C0-A4A3-AB85ECEC614D}" type="presParOf" srcId="{CE1B5A59-07E3-4162-8973-DF4ABD58F2FE}" destId="{D297C301-2E7E-4412-9F3D-F14DC92AEE97}" srcOrd="4" destOrd="0" presId="urn:microsoft.com/office/officeart/2005/8/layout/list1"/>
    <dgm:cxn modelId="{FC811DDF-22B6-4CA5-BAD5-CAFECFC5178C}" type="presParOf" srcId="{D297C301-2E7E-4412-9F3D-F14DC92AEE97}" destId="{08731FFF-2E3D-447C-946C-03FC5B414AEE}" srcOrd="0" destOrd="0" presId="urn:microsoft.com/office/officeart/2005/8/layout/list1"/>
    <dgm:cxn modelId="{87184A49-0E15-4160-9DAD-1A983F0829A4}" type="presParOf" srcId="{D297C301-2E7E-4412-9F3D-F14DC92AEE97}" destId="{DBFFE04B-FF6C-4A48-A094-CE8ADBC4E439}" srcOrd="1" destOrd="0" presId="urn:microsoft.com/office/officeart/2005/8/layout/list1"/>
    <dgm:cxn modelId="{C2F69341-7346-4AF2-B8ED-AB92F3C5AE3C}" type="presParOf" srcId="{CE1B5A59-07E3-4162-8973-DF4ABD58F2FE}" destId="{A36E88A4-1A54-4F30-AA5E-F0D11902A34D}" srcOrd="5" destOrd="0" presId="urn:microsoft.com/office/officeart/2005/8/layout/list1"/>
    <dgm:cxn modelId="{204F36B9-2A72-4E01-AC9D-CE4B104107F3}" type="presParOf" srcId="{CE1B5A59-07E3-4162-8973-DF4ABD58F2FE}" destId="{FF4D77F6-4C34-4014-9A11-0A26BA93FB7C}" srcOrd="6" destOrd="0" presId="urn:microsoft.com/office/officeart/2005/8/layout/list1"/>
    <dgm:cxn modelId="{235B1A34-438B-44B5-A313-75AE00649F4E}" type="presParOf" srcId="{CE1B5A59-07E3-4162-8973-DF4ABD58F2FE}" destId="{35CD3A73-359C-4936-8424-C57EC099AA22}" srcOrd="7" destOrd="0" presId="urn:microsoft.com/office/officeart/2005/8/layout/list1"/>
    <dgm:cxn modelId="{787CA75D-6595-43B9-A349-14B35A92A22C}" type="presParOf" srcId="{CE1B5A59-07E3-4162-8973-DF4ABD58F2FE}" destId="{B04978EA-F76A-450D-AA2D-5EF8292E8B72}" srcOrd="8" destOrd="0" presId="urn:microsoft.com/office/officeart/2005/8/layout/list1"/>
    <dgm:cxn modelId="{FCB3C8C2-2767-47B7-81E7-3E7D9C29A274}" type="presParOf" srcId="{B04978EA-F76A-450D-AA2D-5EF8292E8B72}" destId="{8EE64A88-1246-4696-BFA6-B20B2E81DBFA}" srcOrd="0" destOrd="0" presId="urn:microsoft.com/office/officeart/2005/8/layout/list1"/>
    <dgm:cxn modelId="{CE5AFE53-3FC7-4D4B-AB11-EA5445418ACF}" type="presParOf" srcId="{B04978EA-F76A-450D-AA2D-5EF8292E8B72}" destId="{407FEDCC-1C3C-497D-8BAC-88E1BCE0DB61}" srcOrd="1" destOrd="0" presId="urn:microsoft.com/office/officeart/2005/8/layout/list1"/>
    <dgm:cxn modelId="{96BFC922-2F33-4B17-B63C-62917076A9F1}" type="presParOf" srcId="{CE1B5A59-07E3-4162-8973-DF4ABD58F2FE}" destId="{646CB9F9-0630-4441-B1B4-FE8E3773A0DA}" srcOrd="9" destOrd="0" presId="urn:microsoft.com/office/officeart/2005/8/layout/list1"/>
    <dgm:cxn modelId="{515A9E0B-71E7-4AAF-83F6-CED2FCA058C4}" type="presParOf" srcId="{CE1B5A59-07E3-4162-8973-DF4ABD58F2FE}" destId="{3ED81824-F62A-40F7-B6B9-4AEBFCDC578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ED088-C814-4C85-AF32-4BE6BC8953B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620CF0F-424C-4AF4-8967-B8CF66B6ED25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맵 내의 몬스터 사냥하기</a:t>
          </a:r>
        </a:p>
      </dgm:t>
    </dgm:pt>
    <dgm:pt modelId="{02C41E36-79DD-46AD-8E3A-871ADC8D75E0}" type="parTrans" cxnId="{C73473CE-7B86-4B5E-918A-8A7DCED715D3}">
      <dgm:prSet/>
      <dgm:spPr/>
      <dgm:t>
        <a:bodyPr/>
        <a:lstStyle/>
        <a:p>
          <a:pPr latinLnBrk="1"/>
          <a:endParaRPr lang="ko-KR" altLang="en-US"/>
        </a:p>
      </dgm:t>
    </dgm:pt>
    <dgm:pt modelId="{DD742D09-AC02-4E10-A565-529184B87A49}" type="sibTrans" cxnId="{C73473CE-7B86-4B5E-918A-8A7DCED715D3}">
      <dgm:prSet/>
      <dgm:spPr/>
      <dgm:t>
        <a:bodyPr/>
        <a:lstStyle/>
        <a:p>
          <a:pPr latinLnBrk="1"/>
          <a:endParaRPr lang="ko-KR" altLang="en-US"/>
        </a:p>
      </dgm:t>
    </dgm:pt>
    <dgm:pt modelId="{B40B25F8-9F62-4454-B3C3-DCB82360EE75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/>
            <a:t>3. </a:t>
          </a:r>
          <a:r>
            <a:rPr lang="ko-KR" altLang="en-US" dirty="0"/>
            <a:t>몬스터가 죽으면 몬스터가 자동생성됨</a:t>
          </a:r>
        </a:p>
      </dgm:t>
    </dgm:pt>
    <dgm:pt modelId="{0F46072C-7DE8-46DB-A287-79F8054BD120}" type="parTrans" cxnId="{B577EFB5-68C7-42DD-9076-3E142C9B4E3D}">
      <dgm:prSet/>
      <dgm:spPr/>
      <dgm:t>
        <a:bodyPr/>
        <a:lstStyle/>
        <a:p>
          <a:pPr latinLnBrk="1"/>
          <a:endParaRPr lang="ko-KR" altLang="en-US"/>
        </a:p>
      </dgm:t>
    </dgm:pt>
    <dgm:pt modelId="{C366174B-3274-461B-AA44-FDE06D1FCAA5}" type="sibTrans" cxnId="{B577EFB5-68C7-42DD-9076-3E142C9B4E3D}">
      <dgm:prSet/>
      <dgm:spPr/>
      <dgm:t>
        <a:bodyPr/>
        <a:lstStyle/>
        <a:p>
          <a:pPr latinLnBrk="1"/>
          <a:endParaRPr lang="ko-KR" altLang="en-US"/>
        </a:p>
      </dgm:t>
    </dgm:pt>
    <dgm:pt modelId="{DE0D029D-891D-4367-974B-A6B875944029}">
      <dgm:prSet phldrT="[텍스트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/>
            <a:t>1. </a:t>
          </a:r>
          <a:r>
            <a:rPr lang="ko-KR" altLang="en-US" dirty="0"/>
            <a:t>캐릭터 생성 후 맵 탐방</a:t>
          </a:r>
        </a:p>
      </dgm:t>
    </dgm:pt>
    <dgm:pt modelId="{A6378831-E4DC-418B-933A-12B2DA8C8810}" type="parTrans" cxnId="{C5DF4E36-40FA-40D3-A27C-6E872E425D1D}">
      <dgm:prSet/>
      <dgm:spPr/>
      <dgm:t>
        <a:bodyPr/>
        <a:lstStyle/>
        <a:p>
          <a:pPr latinLnBrk="1"/>
          <a:endParaRPr lang="ko-KR" altLang="en-US"/>
        </a:p>
      </dgm:t>
    </dgm:pt>
    <dgm:pt modelId="{9225B6C7-DBC8-46AD-8AB1-A11323ACB738}" type="sibTrans" cxnId="{C5DF4E36-40FA-40D3-A27C-6E872E425D1D}">
      <dgm:prSet/>
      <dgm:spPr/>
      <dgm:t>
        <a:bodyPr/>
        <a:lstStyle/>
        <a:p>
          <a:pPr latinLnBrk="1"/>
          <a:endParaRPr lang="ko-KR" altLang="en-US"/>
        </a:p>
      </dgm:t>
    </dgm:pt>
    <dgm:pt modelId="{614C54FD-1D5C-4B51-8612-63324AB41B31}" type="pres">
      <dgm:prSet presAssocID="{6E6ED088-C814-4C85-AF32-4BE6BC8953B9}" presName="compositeShape" presStyleCnt="0">
        <dgm:presLayoutVars>
          <dgm:chMax val="7"/>
          <dgm:dir/>
          <dgm:resizeHandles val="exact"/>
        </dgm:presLayoutVars>
      </dgm:prSet>
      <dgm:spPr/>
    </dgm:pt>
    <dgm:pt modelId="{4123C057-DFFD-438E-ACC9-63670C560534}" type="pres">
      <dgm:prSet presAssocID="{6E6ED088-C814-4C85-AF32-4BE6BC8953B9}" presName="wedge1" presStyleLbl="node1" presStyleIdx="0" presStyleCnt="3"/>
      <dgm:spPr/>
    </dgm:pt>
    <dgm:pt modelId="{D157D7C8-0D3D-4EB8-A093-C300CFE49F00}" type="pres">
      <dgm:prSet presAssocID="{6E6ED088-C814-4C85-AF32-4BE6BC8953B9}" presName="dummy1a" presStyleCnt="0"/>
      <dgm:spPr/>
    </dgm:pt>
    <dgm:pt modelId="{BD3A3083-7A87-4508-903F-F6FADAFDC5B8}" type="pres">
      <dgm:prSet presAssocID="{6E6ED088-C814-4C85-AF32-4BE6BC8953B9}" presName="dummy1b" presStyleCnt="0"/>
      <dgm:spPr/>
    </dgm:pt>
    <dgm:pt modelId="{77F582B2-2A5A-4E0C-85D3-85FE4CAE9EF5}" type="pres">
      <dgm:prSet presAssocID="{6E6ED088-C814-4C85-AF32-4BE6BC8953B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0574EA-71DD-43FA-A68F-01183E3734C3}" type="pres">
      <dgm:prSet presAssocID="{6E6ED088-C814-4C85-AF32-4BE6BC8953B9}" presName="wedge2" presStyleLbl="node1" presStyleIdx="1" presStyleCnt="3"/>
      <dgm:spPr/>
    </dgm:pt>
    <dgm:pt modelId="{B64403FA-3E70-4A88-9EDA-6B340DA585DB}" type="pres">
      <dgm:prSet presAssocID="{6E6ED088-C814-4C85-AF32-4BE6BC8953B9}" presName="dummy2a" presStyleCnt="0"/>
      <dgm:spPr/>
    </dgm:pt>
    <dgm:pt modelId="{14ECE457-950C-4568-8D82-0B78B097792B}" type="pres">
      <dgm:prSet presAssocID="{6E6ED088-C814-4C85-AF32-4BE6BC8953B9}" presName="dummy2b" presStyleCnt="0"/>
      <dgm:spPr/>
    </dgm:pt>
    <dgm:pt modelId="{38F67918-EAAC-4E16-8D73-AF354290C4E4}" type="pres">
      <dgm:prSet presAssocID="{6E6ED088-C814-4C85-AF32-4BE6BC8953B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871EA1B-473F-4890-A227-E5514BFC9208}" type="pres">
      <dgm:prSet presAssocID="{6E6ED088-C814-4C85-AF32-4BE6BC8953B9}" presName="wedge3" presStyleLbl="node1" presStyleIdx="2" presStyleCnt="3"/>
      <dgm:spPr/>
    </dgm:pt>
    <dgm:pt modelId="{EE9AC7E3-4586-4223-9605-9C3760E9CC61}" type="pres">
      <dgm:prSet presAssocID="{6E6ED088-C814-4C85-AF32-4BE6BC8953B9}" presName="dummy3a" presStyleCnt="0"/>
      <dgm:spPr/>
    </dgm:pt>
    <dgm:pt modelId="{93DA49C8-1618-477C-ABBF-AC0324B14CCD}" type="pres">
      <dgm:prSet presAssocID="{6E6ED088-C814-4C85-AF32-4BE6BC8953B9}" presName="dummy3b" presStyleCnt="0"/>
      <dgm:spPr/>
    </dgm:pt>
    <dgm:pt modelId="{3612961F-FD06-4D15-9C81-D9EC1C602418}" type="pres">
      <dgm:prSet presAssocID="{6E6ED088-C814-4C85-AF32-4BE6BC8953B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1BF35D8-8F28-4CF2-A1AD-EEEFA4A82BAA}" type="pres">
      <dgm:prSet presAssocID="{DD742D09-AC02-4E10-A565-529184B87A49}" presName="arrowWedge1" presStyleLbl="fgSibTrans2D1" presStyleIdx="0" presStyleCnt="3"/>
      <dgm:spPr/>
    </dgm:pt>
    <dgm:pt modelId="{10D0178B-8A7D-449C-82CF-7EA67F546764}" type="pres">
      <dgm:prSet presAssocID="{C366174B-3274-461B-AA44-FDE06D1FCAA5}" presName="arrowWedge2" presStyleLbl="fgSibTrans2D1" presStyleIdx="1" presStyleCnt="3"/>
      <dgm:spPr/>
    </dgm:pt>
    <dgm:pt modelId="{932E8C2E-925A-4725-BFEC-9833D6B1CC5C}" type="pres">
      <dgm:prSet presAssocID="{9225B6C7-DBC8-46AD-8AB1-A11323ACB738}" presName="arrowWedge3" presStyleLbl="fgSibTrans2D1" presStyleIdx="2" presStyleCnt="3"/>
      <dgm:spPr/>
    </dgm:pt>
  </dgm:ptLst>
  <dgm:cxnLst>
    <dgm:cxn modelId="{4B970606-07FC-40A5-B786-0707653F9FAC}" type="presOf" srcId="{DE0D029D-891D-4367-974B-A6B875944029}" destId="{7871EA1B-473F-4890-A227-E5514BFC9208}" srcOrd="0" destOrd="0" presId="urn:microsoft.com/office/officeart/2005/8/layout/cycle8"/>
    <dgm:cxn modelId="{9F86E51C-7803-41CC-BC78-FF3064E8EFF0}" type="presOf" srcId="{DE0D029D-891D-4367-974B-A6B875944029}" destId="{3612961F-FD06-4D15-9C81-D9EC1C602418}" srcOrd="1" destOrd="0" presId="urn:microsoft.com/office/officeart/2005/8/layout/cycle8"/>
    <dgm:cxn modelId="{25CBDC2E-6663-45BF-B0BA-8FBE75CC66C4}" type="presOf" srcId="{1620CF0F-424C-4AF4-8967-B8CF66B6ED25}" destId="{77F582B2-2A5A-4E0C-85D3-85FE4CAE9EF5}" srcOrd="1" destOrd="0" presId="urn:microsoft.com/office/officeart/2005/8/layout/cycle8"/>
    <dgm:cxn modelId="{A3021235-E7D3-4D86-B323-F60D569F4993}" type="presOf" srcId="{B40B25F8-9F62-4454-B3C3-DCB82360EE75}" destId="{630574EA-71DD-43FA-A68F-01183E3734C3}" srcOrd="0" destOrd="0" presId="urn:microsoft.com/office/officeart/2005/8/layout/cycle8"/>
    <dgm:cxn modelId="{C5DF4E36-40FA-40D3-A27C-6E872E425D1D}" srcId="{6E6ED088-C814-4C85-AF32-4BE6BC8953B9}" destId="{DE0D029D-891D-4367-974B-A6B875944029}" srcOrd="2" destOrd="0" parTransId="{A6378831-E4DC-418B-933A-12B2DA8C8810}" sibTransId="{9225B6C7-DBC8-46AD-8AB1-A11323ACB738}"/>
    <dgm:cxn modelId="{C5717140-4511-4623-94AF-31CCA34F549E}" type="presOf" srcId="{B40B25F8-9F62-4454-B3C3-DCB82360EE75}" destId="{38F67918-EAAC-4E16-8D73-AF354290C4E4}" srcOrd="1" destOrd="0" presId="urn:microsoft.com/office/officeart/2005/8/layout/cycle8"/>
    <dgm:cxn modelId="{40CAB542-D29E-415A-977A-5CDFBFFDC21C}" type="presOf" srcId="{1620CF0F-424C-4AF4-8967-B8CF66B6ED25}" destId="{4123C057-DFFD-438E-ACC9-63670C560534}" srcOrd="0" destOrd="0" presId="urn:microsoft.com/office/officeart/2005/8/layout/cycle8"/>
    <dgm:cxn modelId="{B577EFB5-68C7-42DD-9076-3E142C9B4E3D}" srcId="{6E6ED088-C814-4C85-AF32-4BE6BC8953B9}" destId="{B40B25F8-9F62-4454-B3C3-DCB82360EE75}" srcOrd="1" destOrd="0" parTransId="{0F46072C-7DE8-46DB-A287-79F8054BD120}" sibTransId="{C366174B-3274-461B-AA44-FDE06D1FCAA5}"/>
    <dgm:cxn modelId="{C73473CE-7B86-4B5E-918A-8A7DCED715D3}" srcId="{6E6ED088-C814-4C85-AF32-4BE6BC8953B9}" destId="{1620CF0F-424C-4AF4-8967-B8CF66B6ED25}" srcOrd="0" destOrd="0" parTransId="{02C41E36-79DD-46AD-8E3A-871ADC8D75E0}" sibTransId="{DD742D09-AC02-4E10-A565-529184B87A49}"/>
    <dgm:cxn modelId="{8812ADDB-2AA9-43D9-929E-4E6FE16C8BFB}" type="presOf" srcId="{6E6ED088-C814-4C85-AF32-4BE6BC8953B9}" destId="{614C54FD-1D5C-4B51-8612-63324AB41B31}" srcOrd="0" destOrd="0" presId="urn:microsoft.com/office/officeart/2005/8/layout/cycle8"/>
    <dgm:cxn modelId="{81524462-2DC8-4D1A-9076-32F7F5B1899B}" type="presParOf" srcId="{614C54FD-1D5C-4B51-8612-63324AB41B31}" destId="{4123C057-DFFD-438E-ACC9-63670C560534}" srcOrd="0" destOrd="0" presId="urn:microsoft.com/office/officeart/2005/8/layout/cycle8"/>
    <dgm:cxn modelId="{45CAD908-827A-42ED-ACF4-7BBC7FCC65F0}" type="presParOf" srcId="{614C54FD-1D5C-4B51-8612-63324AB41B31}" destId="{D157D7C8-0D3D-4EB8-A093-C300CFE49F00}" srcOrd="1" destOrd="0" presId="urn:microsoft.com/office/officeart/2005/8/layout/cycle8"/>
    <dgm:cxn modelId="{6FA91D2D-6591-41CB-8423-FE3B9583E364}" type="presParOf" srcId="{614C54FD-1D5C-4B51-8612-63324AB41B31}" destId="{BD3A3083-7A87-4508-903F-F6FADAFDC5B8}" srcOrd="2" destOrd="0" presId="urn:microsoft.com/office/officeart/2005/8/layout/cycle8"/>
    <dgm:cxn modelId="{ED1AB72B-5535-424C-9EAD-53B60752B320}" type="presParOf" srcId="{614C54FD-1D5C-4B51-8612-63324AB41B31}" destId="{77F582B2-2A5A-4E0C-85D3-85FE4CAE9EF5}" srcOrd="3" destOrd="0" presId="urn:microsoft.com/office/officeart/2005/8/layout/cycle8"/>
    <dgm:cxn modelId="{E5344F56-24B3-4B6D-BCE5-48640D628ECA}" type="presParOf" srcId="{614C54FD-1D5C-4B51-8612-63324AB41B31}" destId="{630574EA-71DD-43FA-A68F-01183E3734C3}" srcOrd="4" destOrd="0" presId="urn:microsoft.com/office/officeart/2005/8/layout/cycle8"/>
    <dgm:cxn modelId="{93BD7286-AAC1-4A80-95A0-DADE6530E7C7}" type="presParOf" srcId="{614C54FD-1D5C-4B51-8612-63324AB41B31}" destId="{B64403FA-3E70-4A88-9EDA-6B340DA585DB}" srcOrd="5" destOrd="0" presId="urn:microsoft.com/office/officeart/2005/8/layout/cycle8"/>
    <dgm:cxn modelId="{293739D1-9013-44DB-BB0C-C76A436C6F26}" type="presParOf" srcId="{614C54FD-1D5C-4B51-8612-63324AB41B31}" destId="{14ECE457-950C-4568-8D82-0B78B097792B}" srcOrd="6" destOrd="0" presId="urn:microsoft.com/office/officeart/2005/8/layout/cycle8"/>
    <dgm:cxn modelId="{8C26A41F-4D1D-4D78-BB34-D2647562EEEC}" type="presParOf" srcId="{614C54FD-1D5C-4B51-8612-63324AB41B31}" destId="{38F67918-EAAC-4E16-8D73-AF354290C4E4}" srcOrd="7" destOrd="0" presId="urn:microsoft.com/office/officeart/2005/8/layout/cycle8"/>
    <dgm:cxn modelId="{921C7B69-0907-4544-8C01-C4F4AA9CE801}" type="presParOf" srcId="{614C54FD-1D5C-4B51-8612-63324AB41B31}" destId="{7871EA1B-473F-4890-A227-E5514BFC9208}" srcOrd="8" destOrd="0" presId="urn:microsoft.com/office/officeart/2005/8/layout/cycle8"/>
    <dgm:cxn modelId="{B68022DA-9864-498D-ABBC-28960AAB628E}" type="presParOf" srcId="{614C54FD-1D5C-4B51-8612-63324AB41B31}" destId="{EE9AC7E3-4586-4223-9605-9C3760E9CC61}" srcOrd="9" destOrd="0" presId="urn:microsoft.com/office/officeart/2005/8/layout/cycle8"/>
    <dgm:cxn modelId="{3FA52E4B-2AEB-4987-BD0C-2B404FBEF143}" type="presParOf" srcId="{614C54FD-1D5C-4B51-8612-63324AB41B31}" destId="{93DA49C8-1618-477C-ABBF-AC0324B14CCD}" srcOrd="10" destOrd="0" presId="urn:microsoft.com/office/officeart/2005/8/layout/cycle8"/>
    <dgm:cxn modelId="{C7171A25-A626-45BF-B614-7E96C2E7810B}" type="presParOf" srcId="{614C54FD-1D5C-4B51-8612-63324AB41B31}" destId="{3612961F-FD06-4D15-9C81-D9EC1C602418}" srcOrd="11" destOrd="0" presId="urn:microsoft.com/office/officeart/2005/8/layout/cycle8"/>
    <dgm:cxn modelId="{14A2AC04-1F05-44BD-9392-41C7163ACBFC}" type="presParOf" srcId="{614C54FD-1D5C-4B51-8612-63324AB41B31}" destId="{11BF35D8-8F28-4CF2-A1AD-EEEFA4A82BAA}" srcOrd="12" destOrd="0" presId="urn:microsoft.com/office/officeart/2005/8/layout/cycle8"/>
    <dgm:cxn modelId="{38907B64-F18B-4AEA-8C38-DF00ED8F0D5D}" type="presParOf" srcId="{614C54FD-1D5C-4B51-8612-63324AB41B31}" destId="{10D0178B-8A7D-449C-82CF-7EA67F546764}" srcOrd="13" destOrd="0" presId="urn:microsoft.com/office/officeart/2005/8/layout/cycle8"/>
    <dgm:cxn modelId="{946A594C-D53B-4274-9379-BE9A98FC117B}" type="presParOf" srcId="{614C54FD-1D5C-4B51-8612-63324AB41B31}" destId="{932E8C2E-925A-4725-BFEC-9833D6B1CC5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37927-EF08-4B35-9613-477E4BEACB59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18879-639B-4FED-928A-D8DF26C7D810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0. </a:t>
          </a:r>
          <a:r>
            <a:rPr lang="ko-KR" altLang="en-US" sz="3300" kern="1200" dirty="0"/>
            <a:t>목차</a:t>
          </a:r>
          <a:r>
            <a:rPr lang="en-US" altLang="ko-KR" sz="3300" kern="1200" dirty="0"/>
            <a:t> </a:t>
          </a:r>
          <a:endParaRPr lang="ko-KR" altLang="en-US" sz="3300" kern="1200" dirty="0"/>
        </a:p>
      </dsp:txBody>
      <dsp:txXfrm>
        <a:off x="573335" y="67003"/>
        <a:ext cx="7265810" cy="879050"/>
      </dsp:txXfrm>
    </dsp:sp>
    <dsp:sp modelId="{FF4D77F6-4C34-4014-9A11-0A26BA93FB7C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FE04B-FF6C-4A48-A094-CE8ADBC4E439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1.</a:t>
          </a:r>
          <a:r>
            <a:rPr lang="ko-KR" altLang="en-US" sz="3300" kern="1200" dirty="0"/>
            <a:t> 게임 스토리</a:t>
          </a:r>
          <a:r>
            <a:rPr lang="en-US" altLang="ko-KR" sz="3300" kern="1200" dirty="0"/>
            <a:t> </a:t>
          </a:r>
          <a:endParaRPr lang="ko-KR" altLang="en-US" sz="3300" kern="1200" dirty="0"/>
        </a:p>
      </dsp:txBody>
      <dsp:txXfrm>
        <a:off x="573335" y="1563884"/>
        <a:ext cx="7265810" cy="879050"/>
      </dsp:txXfrm>
    </dsp:sp>
    <dsp:sp modelId="{3ED81824-F62A-40F7-B6B9-4AEBFCDC578B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FEDCC-1C3C-497D-8BAC-88E1BCE0DB6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2. </a:t>
          </a:r>
          <a:r>
            <a:rPr lang="ko-KR" altLang="en-US" sz="3300" kern="1200" dirty="0"/>
            <a:t>게임 기능 및 코드</a:t>
          </a:r>
        </a:p>
      </dsp:txBody>
      <dsp:txXfrm>
        <a:off x="573335" y="3060764"/>
        <a:ext cx="7265810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3C057-DFFD-438E-ACC9-63670C560534}">
      <dsp:nvSpPr>
        <dsp:cNvPr id="0" name=""/>
        <dsp:cNvSpPr/>
      </dsp:nvSpPr>
      <dsp:spPr>
        <a:xfrm>
          <a:off x="3529561" y="332361"/>
          <a:ext cx="4295132" cy="4295132"/>
        </a:xfrm>
        <a:prstGeom prst="pie">
          <a:avLst>
            <a:gd name="adj1" fmla="val 16200000"/>
            <a:gd name="adj2" fmla="val 180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2. </a:t>
          </a:r>
          <a:r>
            <a:rPr lang="ko-KR" altLang="en-US" sz="1800" kern="1200" dirty="0"/>
            <a:t>맵 내의 몬스터 사냥하기</a:t>
          </a:r>
        </a:p>
      </dsp:txBody>
      <dsp:txXfrm>
        <a:off x="5793198" y="1242520"/>
        <a:ext cx="1533975" cy="1278313"/>
      </dsp:txXfrm>
    </dsp:sp>
    <dsp:sp modelId="{630574EA-71DD-43FA-A68F-01183E3734C3}">
      <dsp:nvSpPr>
        <dsp:cNvPr id="0" name=""/>
        <dsp:cNvSpPr/>
      </dsp:nvSpPr>
      <dsp:spPr>
        <a:xfrm>
          <a:off x="3441102" y="485759"/>
          <a:ext cx="4295132" cy="4295132"/>
        </a:xfrm>
        <a:prstGeom prst="pie">
          <a:avLst>
            <a:gd name="adj1" fmla="val 1800000"/>
            <a:gd name="adj2" fmla="val 900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3. </a:t>
          </a:r>
          <a:r>
            <a:rPr lang="ko-KR" altLang="en-US" sz="1800" kern="1200" dirty="0"/>
            <a:t>몬스터가 죽으면 몬스터가 자동생성됨</a:t>
          </a:r>
        </a:p>
      </dsp:txBody>
      <dsp:txXfrm>
        <a:off x="4463752" y="3272481"/>
        <a:ext cx="2300963" cy="1124915"/>
      </dsp:txXfrm>
    </dsp:sp>
    <dsp:sp modelId="{7871EA1B-473F-4890-A227-E5514BFC9208}">
      <dsp:nvSpPr>
        <dsp:cNvPr id="0" name=""/>
        <dsp:cNvSpPr/>
      </dsp:nvSpPr>
      <dsp:spPr>
        <a:xfrm>
          <a:off x="3352642" y="332361"/>
          <a:ext cx="4295132" cy="4295132"/>
        </a:xfrm>
        <a:prstGeom prst="pie">
          <a:avLst>
            <a:gd name="adj1" fmla="val 9000000"/>
            <a:gd name="adj2" fmla="val 1620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1. </a:t>
          </a:r>
          <a:r>
            <a:rPr lang="ko-KR" altLang="en-US" sz="1800" kern="1200" dirty="0"/>
            <a:t>캐릭터 생성 후 맵 탐방</a:t>
          </a:r>
        </a:p>
      </dsp:txBody>
      <dsp:txXfrm>
        <a:off x="3850162" y="1242520"/>
        <a:ext cx="1533975" cy="1278313"/>
      </dsp:txXfrm>
    </dsp:sp>
    <dsp:sp modelId="{11BF35D8-8F28-4CF2-A1AD-EEEFA4A82BAA}">
      <dsp:nvSpPr>
        <dsp:cNvPr id="0" name=""/>
        <dsp:cNvSpPr/>
      </dsp:nvSpPr>
      <dsp:spPr>
        <a:xfrm>
          <a:off x="3264026" y="66472"/>
          <a:ext cx="4826910" cy="482691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0178B-8A7D-449C-82CF-7EA67F546764}">
      <dsp:nvSpPr>
        <dsp:cNvPr id="0" name=""/>
        <dsp:cNvSpPr/>
      </dsp:nvSpPr>
      <dsp:spPr>
        <a:xfrm>
          <a:off x="3175213" y="219598"/>
          <a:ext cx="4826910" cy="482691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E8C2E-925A-4725-BFEC-9833D6B1CC5C}">
      <dsp:nvSpPr>
        <dsp:cNvPr id="0" name=""/>
        <dsp:cNvSpPr/>
      </dsp:nvSpPr>
      <dsp:spPr>
        <a:xfrm>
          <a:off x="3086399" y="66472"/>
          <a:ext cx="4826910" cy="482691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5EC6-863E-4036-AA1D-DB0C41008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D93C0A-D530-4206-8755-F9410F27E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838FB-2B5F-4A5C-8E98-C5B95B14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B8FB7-032E-431F-A169-022B5738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1B512-C68A-472C-830A-F2493BB4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6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09CD-6E54-4A1A-A4F2-06A79A72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B3D073-3448-41D1-BB57-CB460D34D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7798C-F165-4A7A-AE2B-329394BD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316E6-5C46-4BE0-9AFD-025269F5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F7039-DEB3-4274-AE3B-C520A368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5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FE33F6-CEDD-48A7-B3AF-0F110D3C6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989D26-4CAF-4E70-9722-FA4C87AF5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B7C22-1ACD-453B-8E6F-46AD9237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DE865-BEEC-4320-AB03-5D20F630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D99DE-73FD-4B13-89D5-EF66DA70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65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FE88B-B331-4C54-9C0D-3815D020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B1AC7-FE84-460D-8050-A6B8ADA1B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8FD10-16EA-4D58-B192-040D849B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3621D-DCF5-4A6E-B175-67E27A07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95543-51BF-4E1F-9BC8-39BDC778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588C7-0BC2-4610-96ED-1A606628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62B1F-6838-419A-935D-73AD46C3F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2BBBF-5F2D-430E-8251-49A46EE0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51B03-97A9-4198-9DCA-CEA5F0A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80C85-9269-4949-90F0-7AE784CF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3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0101D-FCE2-480E-B770-0AB9CAD9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FC0DE-B76A-4BCB-A509-95A188EC2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F0FA42-790F-45BA-83C9-E11A22BF5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C6CE2-D670-44FC-ABFE-A96A529D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EC426-2185-4A6B-B7EF-78B97DE3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AB4B1-0A27-4836-84E2-38AC76C3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3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01319-810E-42B9-AC63-05B4F302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FDE82-7A5A-45C8-A306-E888F614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2D0BE-DC51-4528-A3E5-A9CD226DC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F5D0F1-ECF3-478C-B597-3EA60EE0C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AD5437-B901-4B81-8525-05BC97B3E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7A0C0-029B-4F27-ABF3-CB5E2215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B46929-8ED2-4444-A779-83EDAE29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0F44A7-70A9-4217-80CE-B3D8B5F6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CB98A-DFF5-497B-A728-DF11F415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CC7C0-DA5D-4335-8731-1B3AEE5B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8DC489-C3CB-4607-9051-86BF77C9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CF0C4D-9006-4845-A4F9-1EADB695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5982DC-2FC1-476C-AD0C-1B09E492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2B942F-1C78-400C-ADCB-B9344B9B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A0963-4FDB-48FF-9D65-9435B291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DCF10-B865-4854-9B00-8CFC15DD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639DF-5301-4511-9F5B-1B70CD65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881EB4-0E34-472B-8BC3-5A52159D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BDB67C-A3A0-436B-8BC0-5D9E9FF4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149A2-53FE-4C5F-82C2-8F5AB58B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640CA-3EEF-4666-A910-1CAF6A5D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2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F09C0-56E1-44EE-9192-E6F07FF10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3A4555-BF14-4497-B48F-5EFDA3A05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B66B9E-F6C4-4BFF-A736-CB88C924C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9494D0-F415-41C7-ACFF-12B71E29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414838-3BEC-4B60-B566-954206FD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CCFD1-0214-4C29-A034-5E1AE14D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7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FF046A-8368-4397-AF33-AB065AAA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7458D-6C02-40E0-BFEE-09320FDF1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3356B-82D1-412A-B76B-FDA54764B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42AC9-F52E-4EE7-913A-FDEE19DDB1E0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46702-8EEA-479D-A9D4-8D3C0305A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5F558-7239-4F4A-AD85-94119248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1CEAD-8508-4DB3-A971-08AE6E222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6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66E79B-65BB-466F-BA6C-F3099771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1" y="763398"/>
            <a:ext cx="11277509" cy="52179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4234F4-1812-48A3-8323-2124BF29A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443" y="984774"/>
            <a:ext cx="7555832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유니티를 활용한 </a:t>
            </a:r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3D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MMORPG GAME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05B6F-3693-4180-A758-8412B20C1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2181" y="4828674"/>
            <a:ext cx="6930189" cy="1152676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사용 툴 </a:t>
            </a:r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Unity 2019.3.1f1 </a:t>
            </a:r>
          </a:p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Visual Studio 2019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69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103E4-1C34-489C-8227-E37E53AA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 공격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58412-EE47-76C0-E2B0-8DC42C32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3" y="1484850"/>
            <a:ext cx="5085526" cy="4933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19CED-533C-B90D-EF02-4C0E06B8FD58}"/>
              </a:ext>
            </a:extLst>
          </p:cNvPr>
          <p:cNvSpPr txBox="1"/>
          <p:nvPr/>
        </p:nvSpPr>
        <p:spPr>
          <a:xfrm>
            <a:off x="5897461" y="19005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3C1C3-2C46-9041-A645-9D7AD11D7AF4}"/>
              </a:ext>
            </a:extLst>
          </p:cNvPr>
          <p:cNvSpPr txBox="1"/>
          <p:nvPr/>
        </p:nvSpPr>
        <p:spPr>
          <a:xfrm>
            <a:off x="5319019" y="1546137"/>
            <a:ext cx="701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Stat</a:t>
            </a:r>
            <a:r>
              <a:rPr lang="ko-KR" altLang="en-US" dirty="0"/>
              <a:t> 클래스를 생성하여 몬스터</a:t>
            </a:r>
            <a:r>
              <a:rPr lang="en-US" altLang="ko-KR" dirty="0"/>
              <a:t>, </a:t>
            </a:r>
            <a:r>
              <a:rPr lang="ko-KR" altLang="en-US" dirty="0"/>
              <a:t>플레이어의 프로퍼티들을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41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103E4-1C34-489C-8227-E37E53AA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 공격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19CED-533C-B90D-EF02-4C0E06B8FD58}"/>
              </a:ext>
            </a:extLst>
          </p:cNvPr>
          <p:cNvSpPr txBox="1"/>
          <p:nvPr/>
        </p:nvSpPr>
        <p:spPr>
          <a:xfrm>
            <a:off x="5897461" y="19005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3C1C3-2C46-9041-A645-9D7AD11D7AF4}"/>
              </a:ext>
            </a:extLst>
          </p:cNvPr>
          <p:cNvSpPr txBox="1"/>
          <p:nvPr/>
        </p:nvSpPr>
        <p:spPr>
          <a:xfrm>
            <a:off x="4783759" y="1546137"/>
            <a:ext cx="7295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Player</a:t>
            </a:r>
            <a:r>
              <a:rPr lang="ko-KR" altLang="en-US" dirty="0"/>
              <a:t>는 </a:t>
            </a:r>
            <a:r>
              <a:rPr lang="en-US" altLang="ko-KR" dirty="0" err="1"/>
              <a:t>PlayerStat</a:t>
            </a:r>
            <a:r>
              <a:rPr lang="en-US" altLang="ko-KR" dirty="0"/>
              <a:t> </a:t>
            </a:r>
            <a:r>
              <a:rPr lang="ko-KR" altLang="en-US" dirty="0"/>
              <a:t>클래스로 관리해주며 </a:t>
            </a:r>
            <a:r>
              <a:rPr lang="en-US" altLang="ko-KR" dirty="0"/>
              <a:t>Stat</a:t>
            </a:r>
            <a:r>
              <a:rPr lang="ko-KR" altLang="en-US" dirty="0"/>
              <a:t>클래스를 상속받음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Stat</a:t>
            </a:r>
            <a:r>
              <a:rPr lang="ko-KR" altLang="en-US" dirty="0"/>
              <a:t> 정보가 들어있는 </a:t>
            </a:r>
            <a:r>
              <a:rPr lang="en-US" altLang="ko-KR" dirty="0"/>
              <a:t>Data</a:t>
            </a:r>
            <a:r>
              <a:rPr lang="ko-KR" altLang="en-US" dirty="0"/>
              <a:t>파일을 읽어와서 정해진 경험치 이상을</a:t>
            </a:r>
            <a:endParaRPr lang="en-US" altLang="ko-KR" dirty="0"/>
          </a:p>
          <a:p>
            <a:r>
              <a:rPr lang="ko-KR" altLang="en-US" dirty="0"/>
              <a:t>얻게 되면 레벨업이 되며</a:t>
            </a:r>
            <a:r>
              <a:rPr lang="en-US" altLang="ko-KR" dirty="0"/>
              <a:t>, </a:t>
            </a:r>
            <a:r>
              <a:rPr lang="ko-KR" altLang="en-US" dirty="0"/>
              <a:t>황금을 얻는 함수를 구현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203A05-4E4F-AE3C-FA1F-082476E8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9" y="1546137"/>
            <a:ext cx="4583220" cy="50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103E4-1C34-489C-8227-E37E53AA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 공격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19CED-533C-B90D-EF02-4C0E06B8FD58}"/>
              </a:ext>
            </a:extLst>
          </p:cNvPr>
          <p:cNvSpPr txBox="1"/>
          <p:nvPr/>
        </p:nvSpPr>
        <p:spPr>
          <a:xfrm>
            <a:off x="5897461" y="19005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3C1C3-2C46-9041-A645-9D7AD11D7AF4}"/>
              </a:ext>
            </a:extLst>
          </p:cNvPr>
          <p:cNvSpPr txBox="1"/>
          <p:nvPr/>
        </p:nvSpPr>
        <p:spPr>
          <a:xfrm flipH="1">
            <a:off x="5318621" y="1346529"/>
            <a:ext cx="442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err="1"/>
              <a:t>MonsterContoller</a:t>
            </a:r>
            <a:r>
              <a:rPr lang="ko-KR" altLang="en-US" dirty="0"/>
              <a:t>클래스에서 </a:t>
            </a:r>
            <a:r>
              <a:rPr lang="en-US" altLang="ko-KR" dirty="0"/>
              <a:t>_</a:t>
            </a:r>
            <a:r>
              <a:rPr lang="en-US" altLang="ko-KR" dirty="0" err="1"/>
              <a:t>lockTarget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가 반경에 접근한다면 따라가도록 코드를 구현함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E88EB8-8A9D-BC52-1054-B0001474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5" y="4155637"/>
            <a:ext cx="5127116" cy="2702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D7099E-55C6-D40A-B9F7-8589DED7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5" y="1268477"/>
            <a:ext cx="5127116" cy="2882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D6BA66-AE26-8673-B877-5538411B930C}"/>
              </a:ext>
            </a:extLst>
          </p:cNvPr>
          <p:cNvSpPr txBox="1"/>
          <p:nvPr/>
        </p:nvSpPr>
        <p:spPr>
          <a:xfrm flipH="1">
            <a:off x="5318620" y="4378571"/>
            <a:ext cx="6035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err="1"/>
              <a:t>MonsterContoller</a:t>
            </a:r>
            <a:r>
              <a:rPr lang="ko-KR" altLang="en-US" dirty="0"/>
              <a:t>클래스에서 플레이어를 공격하면 체력이 닳도록 구현함</a:t>
            </a:r>
            <a:r>
              <a:rPr lang="en-US" altLang="ko-KR" dirty="0"/>
              <a:t>. </a:t>
            </a:r>
            <a:r>
              <a:rPr lang="ko-KR" altLang="en-US" dirty="0"/>
              <a:t>만약 플레이어의 체력이 </a:t>
            </a:r>
            <a:r>
              <a:rPr lang="en-US" altLang="ko-KR" dirty="0"/>
              <a:t>0 </a:t>
            </a:r>
            <a:r>
              <a:rPr lang="ko-KR" altLang="en-US" dirty="0"/>
              <a:t>이상이면 계속 자동공격을 하고 상태</a:t>
            </a:r>
            <a:r>
              <a:rPr lang="en-US" altLang="ko-KR" dirty="0"/>
              <a:t>(state)</a:t>
            </a:r>
            <a:r>
              <a:rPr lang="ko-KR" altLang="en-US" dirty="0"/>
              <a:t>를 </a:t>
            </a:r>
            <a:r>
              <a:rPr lang="en-US" altLang="ko-KR" dirty="0"/>
              <a:t>Skill</a:t>
            </a:r>
            <a:r>
              <a:rPr lang="ko-KR" altLang="en-US" dirty="0"/>
              <a:t>상태로 변경하고 죽었다면 대기상태로 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91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103E4-1C34-489C-8227-E37E53AA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 공격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4)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19CED-533C-B90D-EF02-4C0E06B8FD58}"/>
              </a:ext>
            </a:extLst>
          </p:cNvPr>
          <p:cNvSpPr txBox="1"/>
          <p:nvPr/>
        </p:nvSpPr>
        <p:spPr>
          <a:xfrm>
            <a:off x="5897461" y="190052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3C1C3-2C46-9041-A645-9D7AD11D7AF4}"/>
              </a:ext>
            </a:extLst>
          </p:cNvPr>
          <p:cNvSpPr txBox="1"/>
          <p:nvPr/>
        </p:nvSpPr>
        <p:spPr>
          <a:xfrm flipH="1">
            <a:off x="5318621" y="1346529"/>
            <a:ext cx="442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err="1"/>
              <a:t>MonsterContoller</a:t>
            </a:r>
            <a:r>
              <a:rPr lang="ko-KR" altLang="en-US" dirty="0"/>
              <a:t>클래스에서 </a:t>
            </a:r>
            <a:r>
              <a:rPr lang="en-US" altLang="ko-KR" dirty="0"/>
              <a:t>_</a:t>
            </a:r>
            <a:r>
              <a:rPr lang="en-US" altLang="ko-KR" dirty="0" err="1"/>
              <a:t>lockTarget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가 반경에 접근한다면 따라가도록 코드를 구현함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E88EB8-8A9D-BC52-1054-B0001474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5" y="4155637"/>
            <a:ext cx="5127116" cy="2702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D7099E-55C6-D40A-B9F7-8589DED7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5" y="1268477"/>
            <a:ext cx="5127116" cy="2882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D6BA66-AE26-8673-B877-5538411B930C}"/>
              </a:ext>
            </a:extLst>
          </p:cNvPr>
          <p:cNvSpPr txBox="1"/>
          <p:nvPr/>
        </p:nvSpPr>
        <p:spPr>
          <a:xfrm flipH="1">
            <a:off x="5318620" y="4378571"/>
            <a:ext cx="6035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err="1"/>
              <a:t>OnHitEvent</a:t>
            </a:r>
            <a:r>
              <a:rPr lang="en-US" altLang="ko-KR" dirty="0"/>
              <a:t>()</a:t>
            </a:r>
            <a:r>
              <a:rPr lang="ko-KR" altLang="en-US" dirty="0"/>
              <a:t>를 통하여 </a:t>
            </a:r>
            <a:r>
              <a:rPr lang="en-US" altLang="ko-KR" dirty="0" err="1"/>
              <a:t>MonsterContoller</a:t>
            </a:r>
            <a:r>
              <a:rPr lang="ko-KR" altLang="en-US" dirty="0"/>
              <a:t>클래스에서 플레이어를 공격하면 체력이 닳도록 구현함</a:t>
            </a:r>
            <a:r>
              <a:rPr lang="en-US" altLang="ko-KR" dirty="0"/>
              <a:t>. </a:t>
            </a:r>
            <a:r>
              <a:rPr lang="ko-KR" altLang="en-US" dirty="0"/>
              <a:t>만약 플레이어의 체력이 </a:t>
            </a:r>
            <a:r>
              <a:rPr lang="en-US" altLang="ko-KR" dirty="0"/>
              <a:t>0 </a:t>
            </a:r>
            <a:r>
              <a:rPr lang="ko-KR" altLang="en-US" dirty="0"/>
              <a:t>이상이면 계속 자동공격을 하고 상태</a:t>
            </a:r>
            <a:r>
              <a:rPr lang="en-US" altLang="ko-KR" dirty="0"/>
              <a:t>(state)</a:t>
            </a:r>
            <a:r>
              <a:rPr lang="ko-KR" altLang="en-US" dirty="0"/>
              <a:t>를 </a:t>
            </a:r>
            <a:r>
              <a:rPr lang="en-US" altLang="ko-KR" dirty="0"/>
              <a:t>Skill</a:t>
            </a:r>
            <a:r>
              <a:rPr lang="ko-KR" altLang="en-US" dirty="0"/>
              <a:t>상태로 변경하고 죽었다면 대기상태로 둠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이와 같은 코드가 플레이어에도 똑같이 </a:t>
            </a:r>
            <a:r>
              <a:rPr lang="ko-KR" altLang="en-US" dirty="0" err="1"/>
              <a:t>구현되어있음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736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09E98-7625-4BA2-B459-0DE13ACF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목차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F853789-4A52-4FD8-AAEB-788AB43A4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776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58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6FAB-212E-4BFD-93C8-B32D09C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게임 스토리</a:t>
            </a: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9E211F3D-0330-4B22-AD42-335755469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98210"/>
              </p:ext>
            </p:extLst>
          </p:nvPr>
        </p:nvGraphicFramePr>
        <p:xfrm>
          <a:off x="176462" y="1379622"/>
          <a:ext cx="11177337" cy="5113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33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5AFDF-5946-4C39-8523-AA4B1CF8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캐릭터 생성 및 맵 탐방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유니티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B859D-FEEA-0647-F832-1EC0F1A1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1377372"/>
            <a:ext cx="5905845" cy="2540287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86283457-8623-F778-3491-487F4AA76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2014" y="3917659"/>
            <a:ext cx="5794411" cy="2747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1B05D-F330-D360-CD32-F302F1C16525}"/>
              </a:ext>
            </a:extLst>
          </p:cNvPr>
          <p:cNvSpPr txBox="1"/>
          <p:nvPr/>
        </p:nvSpPr>
        <p:spPr>
          <a:xfrm>
            <a:off x="6007294" y="1377372"/>
            <a:ext cx="618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</a:t>
            </a:r>
            <a:r>
              <a:rPr lang="ko-KR" altLang="en-US" dirty="0"/>
              <a:t>건물</a:t>
            </a:r>
            <a:r>
              <a:rPr lang="en-US" altLang="ko-KR" dirty="0"/>
              <a:t>(Block)</a:t>
            </a:r>
            <a:r>
              <a:rPr lang="ko-KR" altLang="en-US" dirty="0"/>
              <a:t> 뒤로 캐릭터가 가려질 때의 플레이어의 시점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플레이어의 발 끝으로 카메라가 전환됨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E988B-9BDF-E8C1-A803-2C411D5DBEF9}"/>
              </a:ext>
            </a:extLst>
          </p:cNvPr>
          <p:cNvSpPr txBox="1"/>
          <p:nvPr/>
        </p:nvSpPr>
        <p:spPr>
          <a:xfrm>
            <a:off x="1980771" y="5997816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이 없을 때의 플레이어의 시점</a:t>
            </a:r>
          </a:p>
        </p:txBody>
      </p:sp>
    </p:spTree>
    <p:extLst>
      <p:ext uri="{BB962C8B-B14F-4D97-AF65-F5344CB8AC3E}">
        <p14:creationId xmlns:p14="http://schemas.microsoft.com/office/powerpoint/2010/main" val="156143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A1112-B1A6-4A51-AE77-A8827EB6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캐릭터 생성 및 맵 탐방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6F1C4-57DD-C3C7-E3B8-9030800A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85912"/>
            <a:ext cx="11010900" cy="3686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E225E-EB24-3F9E-A8A3-CB47ECDB43F5}"/>
              </a:ext>
            </a:extLst>
          </p:cNvPr>
          <p:cNvSpPr txBox="1"/>
          <p:nvPr/>
        </p:nvSpPr>
        <p:spPr>
          <a:xfrm>
            <a:off x="838200" y="5410899"/>
            <a:ext cx="11009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GameScene</a:t>
            </a:r>
            <a:r>
              <a:rPr lang="ko-KR" altLang="en-US" dirty="0"/>
              <a:t>에서 </a:t>
            </a:r>
            <a:r>
              <a:rPr lang="en-US" altLang="ko-KR" dirty="0" err="1"/>
              <a:t>CameraController</a:t>
            </a:r>
            <a:r>
              <a:rPr lang="ko-KR" altLang="en-US" dirty="0"/>
              <a:t>를 생성 시에 </a:t>
            </a:r>
            <a:r>
              <a:rPr lang="en-US" altLang="ko-KR" dirty="0" err="1"/>
              <a:t>RaycastHit</a:t>
            </a:r>
            <a:r>
              <a:rPr lang="en-US" altLang="ko-KR" dirty="0"/>
              <a:t>()</a:t>
            </a:r>
            <a:r>
              <a:rPr lang="ko-KR" altLang="en-US" dirty="0"/>
              <a:t>를 통해 현재 플레이어의 시선에서 블록을</a:t>
            </a:r>
            <a:endParaRPr lang="en-US" altLang="ko-KR" dirty="0"/>
          </a:p>
          <a:p>
            <a:r>
              <a:rPr lang="ko-KR" altLang="en-US" dirty="0"/>
              <a:t>만나게 되면 </a:t>
            </a:r>
            <a:r>
              <a:rPr lang="en-US" altLang="ko-KR" dirty="0"/>
              <a:t>32</a:t>
            </a:r>
            <a:r>
              <a:rPr lang="ko-KR" altLang="en-US" dirty="0"/>
              <a:t>줄의 </a:t>
            </a:r>
            <a:r>
              <a:rPr lang="en-US" altLang="ko-KR" dirty="0"/>
              <a:t>if()</a:t>
            </a:r>
            <a:r>
              <a:rPr lang="ko-KR" altLang="en-US" dirty="0"/>
              <a:t>문을 실행하여 카메라 위치를 벽 앞으로 위치 조정하거나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방해되는 블록이 없을 경우에는 카메라가 생성된 플레이어의 위치에서 사물을 바라보도록 조정하는 코드</a:t>
            </a:r>
          </a:p>
        </p:txBody>
      </p:sp>
    </p:spTree>
    <p:extLst>
      <p:ext uri="{BB962C8B-B14F-4D97-AF65-F5344CB8AC3E}">
        <p14:creationId xmlns:p14="http://schemas.microsoft.com/office/powerpoint/2010/main" val="385590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E799B-4380-4EC0-9F9A-5A5AA6FD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몬스터와의 조우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유니티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19089-E031-4CA9-BF9C-F4325F67F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5850C-C84F-8BBF-9B09-A13EE141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6" y="1577129"/>
            <a:ext cx="11755043" cy="4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E799B-4380-4EC0-9F9A-5A5AA6FD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몬스터와의 조우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BFC074-E622-A94B-A3C8-0CB6EDC78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70" y="1509020"/>
            <a:ext cx="7134225" cy="233362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04811C-4C42-B606-28DD-34310807FEC2}"/>
              </a:ext>
            </a:extLst>
          </p:cNvPr>
          <p:cNvSpPr/>
          <p:nvPr/>
        </p:nvSpPr>
        <p:spPr>
          <a:xfrm>
            <a:off x="1400961" y="3632433"/>
            <a:ext cx="1963024" cy="18455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70EB6-D07C-4E07-E4B1-ED504DE00B03}"/>
              </a:ext>
            </a:extLst>
          </p:cNvPr>
          <p:cNvSpPr txBox="1"/>
          <p:nvPr/>
        </p:nvSpPr>
        <p:spPr>
          <a:xfrm>
            <a:off x="7389695" y="1461231"/>
            <a:ext cx="4631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en-US" altLang="ko-KR" dirty="0" err="1"/>
              <a:t>GameScene</a:t>
            </a:r>
            <a:r>
              <a:rPr lang="ko-KR" altLang="en-US" dirty="0"/>
              <a:t>에서 몬스터가 자동 생성되는 클래스를 생성하여</a:t>
            </a:r>
            <a:r>
              <a:rPr lang="en-US" altLang="ko-KR" dirty="0"/>
              <a:t>(</a:t>
            </a:r>
            <a:r>
              <a:rPr lang="en-US" altLang="ko-KR" dirty="0" err="1"/>
              <a:t>SpawningPool</a:t>
            </a:r>
            <a:r>
              <a:rPr lang="en-US" altLang="ko-KR" dirty="0"/>
              <a:t>) </a:t>
            </a:r>
            <a:r>
              <a:rPr lang="ko-KR" altLang="en-US" dirty="0"/>
              <a:t>계속 일정 수의 몬스터 </a:t>
            </a:r>
            <a:r>
              <a:rPr lang="en-US" altLang="ko-KR" dirty="0"/>
              <a:t>5</a:t>
            </a:r>
            <a:r>
              <a:rPr lang="ko-KR" altLang="en-US" dirty="0"/>
              <a:t>마리를 </a:t>
            </a:r>
            <a:r>
              <a:rPr lang="ko-KR" altLang="en-US" dirty="0" err="1"/>
              <a:t>자동생성하도록</a:t>
            </a:r>
            <a:r>
              <a:rPr lang="en-US" altLang="ko-KR" dirty="0"/>
              <a:t> </a:t>
            </a:r>
            <a:r>
              <a:rPr lang="ko-KR" altLang="en-US" dirty="0"/>
              <a:t>초기화 </a:t>
            </a:r>
            <a:r>
              <a:rPr lang="ko-KR" altLang="en-US" dirty="0" err="1"/>
              <a:t>해주게됨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BB564D-D1EA-755C-D8C6-58ED4FAE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70" y="4269996"/>
            <a:ext cx="7134224" cy="2410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2AA2A-1DA3-7936-E758-7B469BA4D1F9}"/>
              </a:ext>
            </a:extLst>
          </p:cNvPr>
          <p:cNvSpPr txBox="1"/>
          <p:nvPr/>
        </p:nvSpPr>
        <p:spPr>
          <a:xfrm>
            <a:off x="7458205" y="4265255"/>
            <a:ext cx="4631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</a:p>
          <a:p>
            <a:r>
              <a:rPr lang="en-US" altLang="ko-KR" dirty="0" err="1"/>
              <a:t>SpawningPool</a:t>
            </a:r>
            <a:r>
              <a:rPr lang="ko-KR" altLang="en-US" dirty="0"/>
              <a:t>클래스의 </a:t>
            </a:r>
            <a:r>
              <a:rPr lang="en-US" altLang="ko-KR" dirty="0" err="1"/>
              <a:t>SetKeepMonsterCount</a:t>
            </a:r>
            <a:r>
              <a:rPr lang="en-US" altLang="ko-KR" dirty="0"/>
              <a:t>()</a:t>
            </a:r>
            <a:r>
              <a:rPr lang="ko-KR" altLang="en-US" dirty="0"/>
              <a:t>를 통해 초기화된 몬스터의 예약개수를 </a:t>
            </a:r>
            <a:r>
              <a:rPr lang="en-US" altLang="ko-KR" dirty="0"/>
              <a:t>Update()</a:t>
            </a:r>
            <a:r>
              <a:rPr lang="ko-KR" altLang="en-US" dirty="0"/>
              <a:t>에서 </a:t>
            </a:r>
            <a:r>
              <a:rPr lang="en-US" altLang="ko-KR" dirty="0" err="1"/>
              <a:t>ReserveSpawn</a:t>
            </a:r>
            <a:r>
              <a:rPr lang="en-US" altLang="ko-KR" dirty="0"/>
              <a:t>()</a:t>
            </a:r>
            <a:r>
              <a:rPr lang="ko-KR" altLang="en-US" dirty="0"/>
              <a:t>라는 </a:t>
            </a:r>
            <a:r>
              <a:rPr lang="ko-KR" altLang="en-US" dirty="0" err="1"/>
              <a:t>코루틴</a:t>
            </a:r>
            <a:r>
              <a:rPr lang="ko-KR" altLang="en-US" dirty="0"/>
              <a:t> 함수로 일정 몬스터 </a:t>
            </a:r>
            <a:r>
              <a:rPr lang="ko-KR" altLang="en-US" dirty="0" err="1"/>
              <a:t>개수만큼을</a:t>
            </a:r>
            <a:r>
              <a:rPr lang="ko-KR" altLang="en-US" dirty="0"/>
              <a:t> 유지하도록 관리</a:t>
            </a:r>
            <a:r>
              <a:rPr lang="en-US" altLang="ko-KR" dirty="0"/>
              <a:t>, </a:t>
            </a:r>
            <a:r>
              <a:rPr lang="ko-KR" altLang="en-US" dirty="0"/>
              <a:t>호출함</a:t>
            </a:r>
          </a:p>
        </p:txBody>
      </p:sp>
    </p:spTree>
    <p:extLst>
      <p:ext uri="{BB962C8B-B14F-4D97-AF65-F5344CB8AC3E}">
        <p14:creationId xmlns:p14="http://schemas.microsoft.com/office/powerpoint/2010/main" val="214843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E799B-4380-4EC0-9F9A-5A5AA6FD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몬스터와의 조우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코드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33122A-BBA8-6198-3EC0-87C6F33C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8" y="1496561"/>
            <a:ext cx="11837825" cy="3746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388F9-F9CF-198F-ECF4-BBD84C994B53}"/>
              </a:ext>
            </a:extLst>
          </p:cNvPr>
          <p:cNvSpPr txBox="1"/>
          <p:nvPr/>
        </p:nvSpPr>
        <p:spPr>
          <a:xfrm>
            <a:off x="427839" y="5780015"/>
            <a:ext cx="1133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몬스터를 생성하는 </a:t>
            </a:r>
            <a:r>
              <a:rPr lang="en-US" altLang="ko-KR" dirty="0" err="1"/>
              <a:t>ReserveSpawn</a:t>
            </a:r>
            <a:r>
              <a:rPr lang="en-US" altLang="ko-KR" dirty="0"/>
              <a:t>()</a:t>
            </a:r>
            <a:r>
              <a:rPr lang="ko-KR" altLang="en-US" dirty="0"/>
              <a:t>함수 내에서 루프를 돌면서 </a:t>
            </a:r>
            <a:r>
              <a:rPr lang="ko-KR" altLang="en-US" dirty="0" err="1"/>
              <a:t>맵에서</a:t>
            </a:r>
            <a:r>
              <a:rPr lang="ko-KR" altLang="en-US" dirty="0"/>
              <a:t> 구를 생성한 후 </a:t>
            </a:r>
            <a:r>
              <a:rPr lang="ko-KR" altLang="en-US" dirty="0" err="1"/>
              <a:t>랜덤한</a:t>
            </a:r>
            <a:r>
              <a:rPr lang="ko-KR" altLang="en-US" dirty="0"/>
              <a:t> 위치를 뽑아서</a:t>
            </a:r>
            <a:endParaRPr lang="en-US" altLang="ko-KR" dirty="0"/>
          </a:p>
          <a:p>
            <a:r>
              <a:rPr lang="ko-KR" altLang="en-US" dirty="0"/>
              <a:t>몬스터를 자동 생성하게 </a:t>
            </a:r>
            <a:r>
              <a:rPr lang="ko-KR" altLang="en-US" dirty="0" err="1"/>
              <a:t>만들어줌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05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103E4-1C34-489C-8227-E37E53AA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2-3.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몬스터 공격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유니티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171554-BD9F-1D4E-B265-D9DAD161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86" y="1463835"/>
            <a:ext cx="9839325" cy="4467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EF1A0-BAC6-02C9-FF22-0CA8A386DBED}"/>
              </a:ext>
            </a:extLst>
          </p:cNvPr>
          <p:cNvSpPr txBox="1"/>
          <p:nvPr/>
        </p:nvSpPr>
        <p:spPr>
          <a:xfrm>
            <a:off x="681386" y="6107185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주변으로 몬스터가 접근하면 커서 모양이 검 모양으로 변경되며 플레이어 및 몬스터의 생명바가</a:t>
            </a:r>
            <a:endParaRPr lang="en-US" altLang="ko-KR" dirty="0"/>
          </a:p>
          <a:p>
            <a:r>
              <a:rPr lang="ko-KR" altLang="en-US" dirty="0"/>
              <a:t>체력의 퍼센티지만큼 표현됨</a:t>
            </a:r>
          </a:p>
        </p:txBody>
      </p:sp>
    </p:spTree>
    <p:extLst>
      <p:ext uri="{BB962C8B-B14F-4D97-AF65-F5344CB8AC3E}">
        <p14:creationId xmlns:p14="http://schemas.microsoft.com/office/powerpoint/2010/main" val="193200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409</Words>
  <Application>Microsoft Office PowerPoint</Application>
  <PresentationFormat>와이드스크린</PresentationFormat>
  <Paragraphs>46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유니티를 활용한 3D MMORPG GAME</vt:lpstr>
      <vt:lpstr>0. 목차</vt:lpstr>
      <vt:lpstr>1. 게임 스토리</vt:lpstr>
      <vt:lpstr>2-1. 캐릭터 생성 및 맵 탐방(유니티)</vt:lpstr>
      <vt:lpstr>2-1. 캐릭터 생성 및 맵 탐방(코드)</vt:lpstr>
      <vt:lpstr>2-2. 몬스터와의 조우(유니티)</vt:lpstr>
      <vt:lpstr>2-2. 몬스터와의 조우(코드1)</vt:lpstr>
      <vt:lpstr>2-2. 몬스터와의 조우(코드2)</vt:lpstr>
      <vt:lpstr>2-3. 몬스터 공격(유니티)</vt:lpstr>
      <vt:lpstr>2-3. 몬스터 공격(코드1)</vt:lpstr>
      <vt:lpstr>2-3. 몬스터 공격(코드2)</vt:lpstr>
      <vt:lpstr>2-3. 몬스터 공격(코드3)</vt:lpstr>
      <vt:lpstr>2-3. 몬스터 공격(코드4)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활용한 3D MMORPG GAME</dc:title>
  <dc:creator>유수영</dc:creator>
  <cp:lastModifiedBy>수영 유</cp:lastModifiedBy>
  <cp:revision>54</cp:revision>
  <dcterms:created xsi:type="dcterms:W3CDTF">2023-12-22T07:33:40Z</dcterms:created>
  <dcterms:modified xsi:type="dcterms:W3CDTF">2023-12-27T01:54:57Z</dcterms:modified>
</cp:coreProperties>
</file>